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a7f0584-811b-4f3c-963a-63d914b9f25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-sfera.hr/dodatni-digitalni-sadrzaji/0a7f0584-811b-4f3c-963a-63d914b9f25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0a7f0584-811b-4f3c-963a-63d914b9f25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5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3: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Working</a:t>
            </a:r>
            <a:r>
              <a:rPr lang="hr-HR" sz="2800" dirty="0"/>
              <a:t> </a:t>
            </a:r>
            <a:r>
              <a:rPr lang="hr-HR" sz="2800" dirty="0" err="1"/>
              <a:t>from</a:t>
            </a:r>
            <a:r>
              <a:rPr lang="hr-HR" sz="2800" dirty="0"/>
              <a:t> home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4E4A7E4-DEA3-4AD2-BFF7-F051EF507C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1539" y="2988172"/>
            <a:ext cx="2540806" cy="3321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4F73ACD-DFAC-434D-9918-755ADA55B4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7724" y="2988172"/>
            <a:ext cx="2540806" cy="3321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9F6DD4-DD40-426E-9EDB-BA2EBBB2E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455" y="544706"/>
            <a:ext cx="9798943" cy="1344296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conditional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F27DC8-F095-499C-8236-B691352B47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2456" y="2125747"/>
            <a:ext cx="9798944" cy="42763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85BD53-BA4D-42A6-835A-F9D61A0C2D19}"/>
              </a:ext>
            </a:extLst>
          </p:cNvPr>
          <p:cNvSpPr txBox="1"/>
          <p:nvPr/>
        </p:nvSpPr>
        <p:spPr>
          <a:xfrm>
            <a:off x="2982897" y="3053918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take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EA9D31-960D-4742-8B22-63A95771FFB0}"/>
              </a:ext>
            </a:extLst>
          </p:cNvPr>
          <p:cNvSpPr txBox="1"/>
          <p:nvPr/>
        </p:nvSpPr>
        <p:spPr>
          <a:xfrm>
            <a:off x="6506222" y="3053918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get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BBF7F6-C426-4A03-BC11-E5AADB2D5AEF}"/>
              </a:ext>
            </a:extLst>
          </p:cNvPr>
          <p:cNvSpPr txBox="1"/>
          <p:nvPr/>
        </p:nvSpPr>
        <p:spPr>
          <a:xfrm>
            <a:off x="2900254" y="3444066"/>
            <a:ext cx="141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doesn’t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BB2367E-A7BB-4F5D-B913-03EA4D05AEDC}"/>
              </a:ext>
            </a:extLst>
          </p:cNvPr>
          <p:cNvSpPr txBox="1"/>
          <p:nvPr/>
        </p:nvSpPr>
        <p:spPr>
          <a:xfrm>
            <a:off x="2151355" y="3801949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won’t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B547B13-7CB1-4E56-B8DB-B124479ACCBF}"/>
              </a:ext>
            </a:extLst>
          </p:cNvPr>
          <p:cNvSpPr txBox="1"/>
          <p:nvPr/>
        </p:nvSpPr>
        <p:spPr>
          <a:xfrm>
            <a:off x="2549371" y="4240555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like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9DC296A-C9D8-46E6-90EC-5FD2E0B3818E}"/>
              </a:ext>
            </a:extLst>
          </p:cNvPr>
          <p:cNvSpPr txBox="1"/>
          <p:nvPr/>
        </p:nvSpPr>
        <p:spPr>
          <a:xfrm>
            <a:off x="6315242" y="4204070"/>
            <a:ext cx="159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return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70DCD9F-2CFB-4CE6-86CF-D7610B6F7785}"/>
              </a:ext>
            </a:extLst>
          </p:cNvPr>
          <p:cNvSpPr txBox="1"/>
          <p:nvPr/>
        </p:nvSpPr>
        <p:spPr>
          <a:xfrm>
            <a:off x="6315241" y="4599441"/>
            <a:ext cx="159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finish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55DD7A-8ED2-4866-8DA7-A3C3D677114E}"/>
              </a:ext>
            </a:extLst>
          </p:cNvPr>
          <p:cNvSpPr txBox="1"/>
          <p:nvPr/>
        </p:nvSpPr>
        <p:spPr>
          <a:xfrm>
            <a:off x="3246267" y="4619528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828AE4-EC66-47BE-8FF3-89F9170A18EB}"/>
              </a:ext>
            </a:extLst>
          </p:cNvPr>
          <p:cNvSpPr txBox="1"/>
          <p:nvPr/>
        </p:nvSpPr>
        <p:spPr>
          <a:xfrm>
            <a:off x="6526695" y="5020852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29ABC65-AAAA-4297-95D6-18641FEEDC01}"/>
              </a:ext>
            </a:extLst>
          </p:cNvPr>
          <p:cNvSpPr txBox="1"/>
          <p:nvPr/>
        </p:nvSpPr>
        <p:spPr>
          <a:xfrm>
            <a:off x="2877845" y="5020852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F961E27-12A7-48ED-96F4-88A93177C65D}"/>
              </a:ext>
            </a:extLst>
          </p:cNvPr>
          <p:cNvSpPr txBox="1"/>
          <p:nvPr/>
        </p:nvSpPr>
        <p:spPr>
          <a:xfrm>
            <a:off x="2817180" y="5778799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be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E15B24-6E27-4632-943A-93295CDF3821}"/>
              </a:ext>
            </a:extLst>
          </p:cNvPr>
          <p:cNvSpPr txBox="1"/>
          <p:nvPr/>
        </p:nvSpPr>
        <p:spPr>
          <a:xfrm>
            <a:off x="5920296" y="5776404"/>
            <a:ext cx="1171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call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677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B4FAD7-AE4B-49B1-81A0-9F31BF9C2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936" y="734363"/>
            <a:ext cx="8045389" cy="1361459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Match</a:t>
            </a:r>
            <a:r>
              <a:rPr lang="hr-HR" dirty="0"/>
              <a:t>. 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E93044-5225-4AFF-A222-BFF13A66A0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5937" y="1896793"/>
            <a:ext cx="8045388" cy="468029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15C622-1A02-463C-8CC2-C919DE5A2B6E}"/>
              </a:ext>
            </a:extLst>
          </p:cNvPr>
          <p:cNvSpPr txBox="1"/>
          <p:nvPr/>
        </p:nvSpPr>
        <p:spPr>
          <a:xfrm>
            <a:off x="3284739" y="2911875"/>
            <a:ext cx="22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0975C7-128F-4FC7-9E85-D6DBA3AE2E99}"/>
              </a:ext>
            </a:extLst>
          </p:cNvPr>
          <p:cNvSpPr txBox="1"/>
          <p:nvPr/>
        </p:nvSpPr>
        <p:spPr>
          <a:xfrm>
            <a:off x="3326168" y="3343567"/>
            <a:ext cx="22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1A2358-8320-4B4E-B642-B5F280A1B4D0}"/>
              </a:ext>
            </a:extLst>
          </p:cNvPr>
          <p:cNvSpPr txBox="1"/>
          <p:nvPr/>
        </p:nvSpPr>
        <p:spPr>
          <a:xfrm>
            <a:off x="3065758" y="3706426"/>
            <a:ext cx="22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1E0EFA-C22D-44E8-A7BF-9692111A4848}"/>
              </a:ext>
            </a:extLst>
          </p:cNvPr>
          <p:cNvSpPr txBox="1"/>
          <p:nvPr/>
        </p:nvSpPr>
        <p:spPr>
          <a:xfrm>
            <a:off x="3561426" y="4151790"/>
            <a:ext cx="22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3503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44CF30-D934-467E-90FA-5D763369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747" y="1130300"/>
            <a:ext cx="5268876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6: Design </a:t>
            </a:r>
            <a:r>
              <a:rPr lang="hr-HR" dirty="0" err="1"/>
              <a:t>an</a:t>
            </a:r>
            <a:r>
              <a:rPr lang="hr-HR" dirty="0"/>
              <a:t> online shop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sells</a:t>
            </a:r>
            <a:r>
              <a:rPr lang="hr-HR" dirty="0"/>
              <a:t> cool </a:t>
            </a:r>
            <a:r>
              <a:rPr lang="hr-HR" dirty="0" err="1"/>
              <a:t>school</a:t>
            </a:r>
            <a:r>
              <a:rPr lang="hr-HR" dirty="0"/>
              <a:t> </a:t>
            </a:r>
            <a:r>
              <a:rPr lang="hr-HR" dirty="0" err="1"/>
              <a:t>supplies</a:t>
            </a:r>
            <a:r>
              <a:rPr lang="hr-HR" dirty="0"/>
              <a:t>. </a:t>
            </a:r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products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their</a:t>
            </a:r>
            <a:r>
              <a:rPr lang="hr-HR" dirty="0"/>
              <a:t> </a:t>
            </a:r>
            <a:r>
              <a:rPr lang="hr-HR" dirty="0" err="1"/>
              <a:t>prices</a:t>
            </a:r>
            <a:r>
              <a:rPr lang="hr-HR" dirty="0"/>
              <a:t>. Draw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images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colour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A42795-E716-4937-83CF-0546D73EEB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78" y="63418"/>
            <a:ext cx="5268877" cy="6794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4307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https://www.e-sfera.hr/dodatni-digitalni-sadrzaji/0a7f0584-811b-4f3c-963a-63d914b9f25c/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C1DCD4-90F6-4E91-B4B8-88F60A8F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2" y="600508"/>
            <a:ext cx="5788241" cy="4575174"/>
          </a:xfrm>
        </p:spPr>
        <p:txBody>
          <a:bodyPr>
            <a:normAutofit/>
          </a:bodyPr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Name at </a:t>
            </a:r>
            <a:r>
              <a:rPr lang="hr-HR" dirty="0" err="1"/>
              <a:t>least</a:t>
            </a:r>
            <a:r>
              <a:rPr lang="hr-HR" dirty="0"/>
              <a:t> </a:t>
            </a:r>
            <a:r>
              <a:rPr lang="hr-HR" dirty="0" err="1"/>
              <a:t>five</a:t>
            </a:r>
            <a:r>
              <a:rPr lang="hr-HR" dirty="0"/>
              <a:t> </a:t>
            </a:r>
            <a:r>
              <a:rPr lang="hr-HR" dirty="0" err="1"/>
              <a:t>jobs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do </a:t>
            </a:r>
            <a:r>
              <a:rPr lang="hr-HR" dirty="0" err="1"/>
              <a:t>from</a:t>
            </a:r>
            <a:r>
              <a:rPr lang="hr-HR" dirty="0"/>
              <a:t> home. </a:t>
            </a:r>
          </a:p>
          <a:p>
            <a:r>
              <a:rPr lang="hr-HR" dirty="0" err="1"/>
              <a:t>Task</a:t>
            </a:r>
            <a:r>
              <a:rPr lang="hr-HR" dirty="0"/>
              <a:t> 2: Will </a:t>
            </a:r>
            <a:r>
              <a:rPr lang="hr-HR" dirty="0" err="1"/>
              <a:t>there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more or </a:t>
            </a:r>
            <a:r>
              <a:rPr lang="hr-HR" dirty="0" err="1"/>
              <a:t>fewer</a:t>
            </a:r>
            <a:r>
              <a:rPr lang="hr-HR" dirty="0"/>
              <a:t> </a:t>
            </a:r>
            <a:r>
              <a:rPr lang="hr-HR" dirty="0" err="1"/>
              <a:t>people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home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future?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items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buy</a:t>
            </a:r>
            <a:r>
              <a:rPr lang="hr-HR" dirty="0"/>
              <a:t> online for </a:t>
            </a:r>
            <a:r>
              <a:rPr lang="hr-HR" dirty="0" err="1"/>
              <a:t>somebody</a:t>
            </a:r>
            <a:r>
              <a:rPr lang="hr-HR" dirty="0"/>
              <a:t> </a:t>
            </a:r>
            <a:r>
              <a:rPr lang="hr-HR" dirty="0" err="1"/>
              <a:t>who</a:t>
            </a:r>
            <a:r>
              <a:rPr lang="hr-HR" dirty="0"/>
              <a:t> </a:t>
            </a:r>
            <a:r>
              <a:rPr lang="hr-HR" dirty="0" err="1"/>
              <a:t>works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home?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budget</a:t>
            </a:r>
            <a:r>
              <a:rPr lang="hr-HR" dirty="0"/>
              <a:t> is £30. 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D4C7352-8658-4481-B16C-90C3E57F00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246703" cy="6859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954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220DDD-27F6-4328-92C6-1EADE4B66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2658" y="358775"/>
            <a:ext cx="5834017" cy="2925963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Zoey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talking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office</a:t>
            </a:r>
            <a:r>
              <a:rPr lang="hr-HR" dirty="0"/>
              <a:t> manager at </a:t>
            </a:r>
            <a:r>
              <a:rPr lang="hr-HR" dirty="0" err="1"/>
              <a:t>her</a:t>
            </a:r>
            <a:r>
              <a:rPr lang="hr-HR" dirty="0"/>
              <a:t> </a:t>
            </a:r>
            <a:r>
              <a:rPr lang="hr-HR" dirty="0" err="1"/>
              <a:t>new</a:t>
            </a:r>
            <a:r>
              <a:rPr lang="hr-HR" dirty="0"/>
              <a:t> </a:t>
            </a:r>
            <a:r>
              <a:rPr lang="hr-HR" dirty="0" err="1"/>
              <a:t>company</a:t>
            </a:r>
            <a:r>
              <a:rPr lang="hr-HR" dirty="0"/>
              <a:t>.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conversation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circle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https://www.e-sfera.hr/dodatni-digitalni-sadrzaji/0a7f0584-811b-4f3c-963a-63d914b9f25c/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5B58BA-D066-4023-9431-7901FCF546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38750" cy="6848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7A7CEC2-36C8-4906-9A19-3574CE815E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3785" y="3284738"/>
            <a:ext cx="8582032" cy="30805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19B6B2DE-C78E-43AA-87CA-CE633171D4D6}"/>
              </a:ext>
            </a:extLst>
          </p:cNvPr>
          <p:cNvSpPr/>
          <p:nvPr/>
        </p:nvSpPr>
        <p:spPr>
          <a:xfrm>
            <a:off x="6249880" y="5379868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B3CD487-6FDF-42E8-A012-EB2912DCC902}"/>
              </a:ext>
            </a:extLst>
          </p:cNvPr>
          <p:cNvSpPr/>
          <p:nvPr/>
        </p:nvSpPr>
        <p:spPr>
          <a:xfrm>
            <a:off x="4645981" y="5976151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A5F4856F-5BE7-4DBF-8190-8FD1F7664224}"/>
              </a:ext>
            </a:extLst>
          </p:cNvPr>
          <p:cNvSpPr/>
          <p:nvPr/>
        </p:nvSpPr>
        <p:spPr>
          <a:xfrm>
            <a:off x="4645981" y="4825013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1FFB735-3773-4D3F-A3CB-DB5692AEFAEB}"/>
              </a:ext>
            </a:extLst>
          </p:cNvPr>
          <p:cNvSpPr/>
          <p:nvPr/>
        </p:nvSpPr>
        <p:spPr>
          <a:xfrm>
            <a:off x="2459577" y="4169545"/>
            <a:ext cx="319596" cy="275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936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14F15E-246B-409B-B60C-03FB2DDD9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5176" y="414075"/>
            <a:ext cx="5646199" cy="2808519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5: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conversation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WILL or WON’T. </a:t>
            </a:r>
            <a:endParaRPr lang="hr-H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https://www.e-sfera.hr/dodatni-digitalni-sadrzaji/0a7f0584-811b-4f3c-963a-63d914b9f25c/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3DA8D-4F0C-45DF-B843-FEEF4C83824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D891A6-B300-45AA-AD09-F26FB241EE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12582" y="3306470"/>
            <a:ext cx="4639304" cy="33460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0B38F0-7B69-48B7-9384-F93D9BF792BE}"/>
              </a:ext>
            </a:extLst>
          </p:cNvPr>
          <p:cNvSpPr txBox="1"/>
          <p:nvPr/>
        </p:nvSpPr>
        <p:spPr>
          <a:xfrm>
            <a:off x="3897297" y="4163627"/>
            <a:ext cx="6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6E54C7-6A15-468C-8259-BC5FB466C756}"/>
              </a:ext>
            </a:extLst>
          </p:cNvPr>
          <p:cNvSpPr txBox="1"/>
          <p:nvPr/>
        </p:nvSpPr>
        <p:spPr>
          <a:xfrm>
            <a:off x="3906172" y="4858742"/>
            <a:ext cx="6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7EB99C6-441E-4340-A899-7A99EA4BCEB5}"/>
              </a:ext>
            </a:extLst>
          </p:cNvPr>
          <p:cNvSpPr txBox="1"/>
          <p:nvPr/>
        </p:nvSpPr>
        <p:spPr>
          <a:xfrm>
            <a:off x="3897296" y="5179725"/>
            <a:ext cx="79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won’t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4E7408C-FD8C-4629-90DD-D60FF402893B}"/>
              </a:ext>
            </a:extLst>
          </p:cNvPr>
          <p:cNvSpPr txBox="1"/>
          <p:nvPr/>
        </p:nvSpPr>
        <p:spPr>
          <a:xfrm>
            <a:off x="3923021" y="5492986"/>
            <a:ext cx="6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65BB951-6E69-47ED-8DB6-02317D702BD2}"/>
              </a:ext>
            </a:extLst>
          </p:cNvPr>
          <p:cNvSpPr txBox="1"/>
          <p:nvPr/>
        </p:nvSpPr>
        <p:spPr>
          <a:xfrm>
            <a:off x="3923022" y="5847316"/>
            <a:ext cx="6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FCA967-4A17-4AFE-8B3C-5AB6F72BF09C}"/>
              </a:ext>
            </a:extLst>
          </p:cNvPr>
          <p:cNvSpPr txBox="1"/>
          <p:nvPr/>
        </p:nvSpPr>
        <p:spPr>
          <a:xfrm>
            <a:off x="3923023" y="6169169"/>
            <a:ext cx="66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will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B5B182E-80B0-4A3C-BE40-2D63DA597658}"/>
              </a:ext>
            </a:extLst>
          </p:cNvPr>
          <p:cNvSpPr txBox="1"/>
          <p:nvPr/>
        </p:nvSpPr>
        <p:spPr>
          <a:xfrm>
            <a:off x="3887506" y="4530704"/>
            <a:ext cx="79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won’t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787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5987F9-C487-4802-AB8D-639951DC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680" y="385408"/>
            <a:ext cx="5751806" cy="1745233"/>
          </a:xfrm>
        </p:spPr>
        <p:txBody>
          <a:bodyPr/>
          <a:lstStyle/>
          <a:p>
            <a:r>
              <a:rPr lang="en-US" dirty="0" err="1"/>
              <a:t>Napiši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 u </a:t>
            </a:r>
            <a:r>
              <a:rPr lang="en-US" dirty="0" err="1"/>
              <a:t>bilježnicu</a:t>
            </a:r>
            <a:r>
              <a:rPr lang="en-US" dirty="0"/>
              <a:t> – </a:t>
            </a:r>
            <a:r>
              <a:rPr lang="hr-HR" dirty="0"/>
              <a:t>First </a:t>
            </a:r>
            <a:r>
              <a:rPr lang="hr-HR" dirty="0" err="1"/>
              <a:t>conditional</a:t>
            </a:r>
            <a:r>
              <a:rPr lang="en-US" dirty="0"/>
              <a:t> –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prepiši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u </a:t>
            </a:r>
            <a:r>
              <a:rPr lang="en-US" dirty="0" err="1"/>
              <a:t>rubrici</a:t>
            </a:r>
            <a:r>
              <a:rPr lang="en-US" dirty="0"/>
              <a:t> Language spot u </a:t>
            </a:r>
            <a:r>
              <a:rPr lang="en-US" dirty="0" err="1"/>
              <a:t>bilježnicu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E9A59A9-A2D8-46BF-A65F-BB01E88599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02"/>
            <a:ext cx="5236918" cy="68524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7D0A4F-7D41-4990-B6FB-FCA31BBD1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845" r="4868"/>
          <a:stretch/>
        </p:blipFill>
        <p:spPr>
          <a:xfrm>
            <a:off x="6169980" y="1995941"/>
            <a:ext cx="4065696" cy="41920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0FF19103-50B6-40A8-9E5B-198CCF48EAB7}"/>
              </a:ext>
            </a:extLst>
          </p:cNvPr>
          <p:cNvSpPr/>
          <p:nvPr/>
        </p:nvSpPr>
        <p:spPr>
          <a:xfrm>
            <a:off x="2796465" y="2130641"/>
            <a:ext cx="2352584" cy="29895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3317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E3453F-BD9B-42F5-B74D-2E3FA088D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581" y="482600"/>
            <a:ext cx="5637969" cy="1863228"/>
          </a:xfrm>
        </p:spPr>
        <p:txBody>
          <a:bodyPr>
            <a:normAutofit/>
          </a:bodyPr>
          <a:lstStyle/>
          <a:p>
            <a:r>
              <a:rPr lang="hr-HR" dirty="0" err="1"/>
              <a:t>Task</a:t>
            </a:r>
            <a:r>
              <a:rPr lang="hr-HR" dirty="0"/>
              <a:t> 6: </a:t>
            </a:r>
            <a:r>
              <a:rPr lang="hr-HR" dirty="0" err="1"/>
              <a:t>What</a:t>
            </a:r>
            <a:r>
              <a:rPr lang="hr-HR" dirty="0"/>
              <a:t> are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pros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working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home? </a:t>
            </a:r>
            <a:r>
              <a:rPr lang="hr-HR" dirty="0" err="1"/>
              <a:t>Fill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table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prompts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5. </a:t>
            </a:r>
            <a:r>
              <a:rPr lang="hr-HR" dirty="0" err="1"/>
              <a:t>Add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own </a:t>
            </a:r>
            <a:r>
              <a:rPr lang="hr-HR" dirty="0" err="1"/>
              <a:t>ideas</a:t>
            </a:r>
            <a:r>
              <a:rPr lang="hr-HR" dirty="0"/>
              <a:t> </a:t>
            </a:r>
            <a:r>
              <a:rPr lang="hr-HR" dirty="0" err="1" smtClean="0"/>
              <a:t>too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684BFBE-9CA0-410A-BB07-111120A89B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6918" cy="6852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2BA0A8-2E49-49BE-8F34-10E6A1CC5E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6105" y="2345828"/>
            <a:ext cx="5492035" cy="43987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B05F0FA-6A81-4612-B0F6-44C98FE632EF}"/>
              </a:ext>
            </a:extLst>
          </p:cNvPr>
          <p:cNvSpPr txBox="1"/>
          <p:nvPr/>
        </p:nvSpPr>
        <p:spPr>
          <a:xfrm>
            <a:off x="4225770" y="4145872"/>
            <a:ext cx="2219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not have to commute</a:t>
            </a:r>
          </a:p>
          <a:p>
            <a:r>
              <a:rPr lang="en-US" i="1" dirty="0">
                <a:solidFill>
                  <a:srgbClr val="FF0000"/>
                </a:solidFill>
              </a:rPr>
              <a:t>better work and personal life balance</a:t>
            </a:r>
          </a:p>
          <a:p>
            <a:r>
              <a:rPr lang="en-US" i="1" dirty="0">
                <a:solidFill>
                  <a:srgbClr val="FF0000"/>
                </a:solidFill>
              </a:rPr>
              <a:t>more time with family</a:t>
            </a:r>
          </a:p>
          <a:p>
            <a:r>
              <a:rPr lang="en-US" i="1" dirty="0">
                <a:solidFill>
                  <a:srgbClr val="FF0000"/>
                </a:solidFill>
              </a:rPr>
              <a:t>eating healthier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6299E2-CFB1-421D-A9A6-E66532C860D5}"/>
              </a:ext>
            </a:extLst>
          </p:cNvPr>
          <p:cNvSpPr txBox="1"/>
          <p:nvPr/>
        </p:nvSpPr>
        <p:spPr>
          <a:xfrm>
            <a:off x="6492122" y="4145872"/>
            <a:ext cx="24909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having problems focusing</a:t>
            </a:r>
          </a:p>
          <a:p>
            <a:r>
              <a:rPr lang="en-US" i="1" dirty="0">
                <a:solidFill>
                  <a:srgbClr val="FF0000"/>
                </a:solidFill>
              </a:rPr>
              <a:t>not having a designated workspace</a:t>
            </a:r>
          </a:p>
          <a:p>
            <a:r>
              <a:rPr lang="en-US" i="1" dirty="0">
                <a:solidFill>
                  <a:srgbClr val="FF0000"/>
                </a:solidFill>
              </a:rPr>
              <a:t>danger of overworking oneself without satisfactory results</a:t>
            </a:r>
          </a:p>
        </p:txBody>
      </p:sp>
    </p:spTree>
    <p:extLst>
      <p:ext uri="{BB962C8B-B14F-4D97-AF65-F5344CB8AC3E}">
        <p14:creationId xmlns="" xmlns:p14="http://schemas.microsoft.com/office/powerpoint/2010/main" val="219915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A2B54D-476E-4DA9-8E78-B2949EBA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0936" y="1320800"/>
            <a:ext cx="2731270" cy="4351338"/>
          </a:xfrm>
        </p:spPr>
        <p:txBody>
          <a:bodyPr/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91</a:t>
            </a:r>
          </a:p>
          <a:p>
            <a:r>
              <a:rPr lang="hr-HR" dirty="0" err="1"/>
              <a:t>Task</a:t>
            </a:r>
            <a:r>
              <a:rPr lang="hr-HR" dirty="0"/>
              <a:t> 1: </a:t>
            </a:r>
            <a:r>
              <a:rPr lang="hr-HR" dirty="0" err="1"/>
              <a:t>Find</a:t>
            </a:r>
            <a:r>
              <a:rPr lang="hr-HR" dirty="0"/>
              <a:t> </a:t>
            </a:r>
            <a:r>
              <a:rPr lang="hr-HR" dirty="0" err="1"/>
              <a:t>pairs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translate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. 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Pronađi parove i prevedi ih.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3B42BCF-E080-43DB-BDD9-8E68F65C36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647" y="1089170"/>
            <a:ext cx="8131734" cy="46796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1BD806-2FAD-4C07-A8D2-B32610625673}"/>
              </a:ext>
            </a:extLst>
          </p:cNvPr>
          <p:cNvSpPr txBox="1"/>
          <p:nvPr/>
        </p:nvSpPr>
        <p:spPr>
          <a:xfrm>
            <a:off x="3417903" y="2166151"/>
            <a:ext cx="4882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i="1" dirty="0">
                <a:solidFill>
                  <a:srgbClr val="FF0000"/>
                </a:solidFill>
              </a:rPr>
              <a:t>6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4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5</a:t>
            </a:r>
          </a:p>
          <a:p>
            <a:endParaRPr lang="hr-HR" sz="2200" i="1" dirty="0">
              <a:solidFill>
                <a:srgbClr val="FF0000"/>
              </a:solidFill>
            </a:endParaRPr>
          </a:p>
          <a:p>
            <a:r>
              <a:rPr lang="hr-HR" sz="2200" i="1" dirty="0">
                <a:solidFill>
                  <a:srgbClr val="FF0000"/>
                </a:solidFill>
              </a:rPr>
              <a:t>7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8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10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9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  <a:p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  <a:p>
            <a:endParaRPr lang="hr-HR" sz="2000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C09419-A611-4E88-8F30-CA866C583AA4}"/>
              </a:ext>
            </a:extLst>
          </p:cNvPr>
          <p:cNvSpPr txBox="1"/>
          <p:nvPr/>
        </p:nvSpPr>
        <p:spPr>
          <a:xfrm>
            <a:off x="5640281" y="2502628"/>
            <a:ext cx="4569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solidFill>
                  <a:srgbClr val="FF0000"/>
                </a:solidFill>
              </a:rPr>
              <a:t>minijaturni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ovlaživač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zraka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>
                <a:solidFill>
                  <a:srgbClr val="FF0000"/>
                </a:solidFill>
              </a:rPr>
              <a:t>gel za </a:t>
            </a:r>
            <a:r>
              <a:rPr lang="en-US" sz="2200" i="1" dirty="0" err="1">
                <a:solidFill>
                  <a:srgbClr val="FF0000"/>
                </a:solidFill>
              </a:rPr>
              <a:t>čišćenje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tipkovnice</a:t>
            </a:r>
            <a:endParaRPr lang="hr-HR" sz="2200" i="1" dirty="0">
              <a:solidFill>
                <a:srgbClr val="FF0000"/>
              </a:solidFill>
            </a:endParaRPr>
          </a:p>
          <a:p>
            <a:r>
              <a:rPr lang="en-US" sz="2200" i="1" dirty="0" err="1">
                <a:solidFill>
                  <a:srgbClr val="FF0000"/>
                </a:solidFill>
              </a:rPr>
              <a:t>jastučić</a:t>
            </a:r>
            <a:r>
              <a:rPr lang="en-US" sz="2200" i="1" dirty="0">
                <a:solidFill>
                  <a:srgbClr val="FF0000"/>
                </a:solidFill>
              </a:rPr>
              <a:t> od </a:t>
            </a:r>
            <a:r>
              <a:rPr lang="en-US" sz="2200" i="1" dirty="0" err="1">
                <a:solidFill>
                  <a:srgbClr val="FF0000"/>
                </a:solidFill>
              </a:rPr>
              <a:t>memorijske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pjene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 err="1">
                <a:solidFill>
                  <a:srgbClr val="FF0000"/>
                </a:solidFill>
              </a:rPr>
              <a:t>registratori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 err="1">
                <a:solidFill>
                  <a:srgbClr val="FF0000"/>
                </a:solidFill>
              </a:rPr>
              <a:t>podesivi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radni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stol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 err="1">
                <a:solidFill>
                  <a:srgbClr val="FF0000"/>
                </a:solidFill>
              </a:rPr>
              <a:t>slušalice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koje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izoliraju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buku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 err="1">
                <a:solidFill>
                  <a:srgbClr val="FF0000"/>
                </a:solidFill>
              </a:rPr>
              <a:t>prijanjajući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fiksatori</a:t>
            </a:r>
            <a:r>
              <a:rPr lang="en-US" sz="2200" i="1" dirty="0">
                <a:solidFill>
                  <a:srgbClr val="FF0000"/>
                </a:solidFill>
              </a:rPr>
              <a:t> za </a:t>
            </a:r>
            <a:r>
              <a:rPr lang="en-US" sz="2200" i="1" dirty="0" err="1">
                <a:solidFill>
                  <a:srgbClr val="FF0000"/>
                </a:solidFill>
              </a:rPr>
              <a:t>kablove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sz="2200" i="1" dirty="0" err="1">
                <a:solidFill>
                  <a:srgbClr val="FF0000"/>
                </a:solidFill>
              </a:rPr>
              <a:t>naočale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sa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zaštitom</a:t>
            </a:r>
            <a:r>
              <a:rPr lang="en-US" sz="2200" i="1" dirty="0">
                <a:solidFill>
                  <a:srgbClr val="FF0000"/>
                </a:solidFill>
              </a:rPr>
              <a:t> od </a:t>
            </a:r>
            <a:r>
              <a:rPr lang="en-US" sz="2200" i="1" dirty="0" err="1">
                <a:solidFill>
                  <a:srgbClr val="FF0000"/>
                </a:solidFill>
              </a:rPr>
              <a:t>plavog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svjetla</a:t>
            </a:r>
            <a:endParaRPr lang="hr-HR" sz="2200" i="1" dirty="0">
              <a:solidFill>
                <a:srgbClr val="FF0000"/>
              </a:solidFill>
            </a:endParaRPr>
          </a:p>
          <a:p>
            <a:r>
              <a:rPr lang="en-US" sz="2200" i="1" dirty="0" err="1">
                <a:solidFill>
                  <a:srgbClr val="FF0000"/>
                </a:solidFill>
              </a:rPr>
              <a:t>savitljiva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lampa</a:t>
            </a:r>
            <a:endParaRPr lang="en-US" sz="2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2279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817CEC-2B05-40CB-A598-8EB979B08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498" y="1253331"/>
            <a:ext cx="3381652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box</a:t>
            </a:r>
            <a:r>
              <a:rPr lang="hr-HR" dirty="0"/>
              <a:t>. 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Dopuni rečenice ponuđenim riječima.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E888C7-459C-4252-BF41-1885ECEA7E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85" y="783185"/>
            <a:ext cx="7345451" cy="54556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0C1FD6-4612-45CC-BFBA-F2F4D53A6DC6}"/>
              </a:ext>
            </a:extLst>
          </p:cNvPr>
          <p:cNvSpPr txBox="1"/>
          <p:nvPr/>
        </p:nvSpPr>
        <p:spPr>
          <a:xfrm>
            <a:off x="2459115" y="2308195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staff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meeting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5BE697-E6C2-4AC7-A540-358677DB7980}"/>
              </a:ext>
            </a:extLst>
          </p:cNvPr>
          <p:cNvSpPr txBox="1"/>
          <p:nvPr/>
        </p:nvSpPr>
        <p:spPr>
          <a:xfrm>
            <a:off x="4284203" y="2569061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overwork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9EB321-B1B8-431C-9186-DAA64DE55225}"/>
              </a:ext>
            </a:extLst>
          </p:cNvPr>
          <p:cNvSpPr txBox="1"/>
          <p:nvPr/>
        </p:nvSpPr>
        <p:spPr>
          <a:xfrm>
            <a:off x="3534438" y="3117182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telecommute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DE9E894-9332-4BB1-9138-823DAD5AFDF7}"/>
              </a:ext>
            </a:extLst>
          </p:cNvPr>
          <p:cNvSpPr txBox="1"/>
          <p:nvPr/>
        </p:nvSpPr>
        <p:spPr>
          <a:xfrm>
            <a:off x="2305235" y="3926169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trivial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13D49C-BC21-437E-B7DC-8EAE63039222}"/>
              </a:ext>
            </a:extLst>
          </p:cNvPr>
          <p:cNvSpPr txBox="1"/>
          <p:nvPr/>
        </p:nvSpPr>
        <p:spPr>
          <a:xfrm>
            <a:off x="2123243" y="4952090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efficient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861B55E-5C41-49D4-8180-7CEFFA96B265}"/>
              </a:ext>
            </a:extLst>
          </p:cNvPr>
          <p:cNvSpPr txBox="1"/>
          <p:nvPr/>
        </p:nvSpPr>
        <p:spPr>
          <a:xfrm>
            <a:off x="2253094" y="5793345"/>
            <a:ext cx="189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distraction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889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FF9E0A-5C41-4B95-8DCF-42A2B1297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190" y="607997"/>
            <a:ext cx="9929767" cy="1016617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sentence </a:t>
            </a:r>
            <a:r>
              <a:rPr lang="hr-HR" dirty="0" err="1"/>
              <a:t>parts</a:t>
            </a:r>
            <a:r>
              <a:rPr lang="hr-HR" dirty="0"/>
              <a:t>. </a:t>
            </a:r>
            <a:r>
              <a:rPr lang="hr-H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Poveži dijelove rečenica.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5FAF87-A449-4230-AF3B-ACB928DE8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539" y="1807094"/>
            <a:ext cx="11126922" cy="401083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EBCC7D-A67F-48EC-9C75-2379C89E112F}"/>
              </a:ext>
            </a:extLst>
          </p:cNvPr>
          <p:cNvSpPr txBox="1"/>
          <p:nvPr/>
        </p:nvSpPr>
        <p:spPr>
          <a:xfrm>
            <a:off x="4900474" y="2512380"/>
            <a:ext cx="4261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7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3</a:t>
            </a:r>
          </a:p>
          <a:p>
            <a:endParaRPr lang="hr-HR" sz="2400" i="1" dirty="0">
              <a:solidFill>
                <a:srgbClr val="FF0000"/>
              </a:solidFill>
            </a:endParaRPr>
          </a:p>
          <a:p>
            <a:r>
              <a:rPr lang="hr-HR" sz="2400" i="1" dirty="0">
                <a:solidFill>
                  <a:srgbClr val="FF0000"/>
                </a:solidFill>
              </a:rPr>
              <a:t>6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2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4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8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155743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381</Words>
  <Application>Microsoft Office PowerPoint</Application>
  <PresentationFormat>Custom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5: Lesson 3:  Working from home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220</cp:revision>
  <dcterms:created xsi:type="dcterms:W3CDTF">2021-09-01T06:25:32Z</dcterms:created>
  <dcterms:modified xsi:type="dcterms:W3CDTF">2022-03-02T14:49:29Z</dcterms:modified>
</cp:coreProperties>
</file>